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63" r:id="rId5"/>
    <p:sldId id="273" r:id="rId6"/>
    <p:sldId id="294" r:id="rId7"/>
    <p:sldId id="296" r:id="rId8"/>
    <p:sldId id="297" r:id="rId9"/>
    <p:sldId id="298" r:id="rId10"/>
    <p:sldId id="264" r:id="rId11"/>
    <p:sldId id="291" r:id="rId12"/>
    <p:sldId id="293" r:id="rId13"/>
    <p:sldId id="292" r:id="rId14"/>
    <p:sldId id="257" r:id="rId15"/>
    <p:sldId id="258" r:id="rId16"/>
    <p:sldId id="260" r:id="rId17"/>
    <p:sldId id="259" r:id="rId18"/>
    <p:sldId id="26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6076F-0C43-571C-CF37-4074041B13C1}" v="4" dt="2019-11-27T11:38:21.457"/>
    <p1510:client id="{51DC8134-96A0-BA2F-DF88-B9269464269A}" v="4" dt="2020-06-16T16:54:12.058"/>
    <p1510:client id="{DDD193B7-2753-4218-B6E7-501A66AA5538}" v="3" dt="2022-05-06T12:20:43.8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6" autoAdjust="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01082-EFF7-40AF-81F8-22EC4772894E}" type="datetimeFigureOut">
              <a:rPr lang="en-GB" smtClean="0"/>
              <a:t>08/06/2023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C6D75-6040-491F-A65C-E7CA680D8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0C6D75-6040-491F-A65C-E7CA680D8A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48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42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5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0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2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96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84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8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41840-0C77-4DCA-BDFA-BBE0B7AF8D41}" type="datetimeFigureOut">
              <a:rPr lang="en-US" smtClean="0"/>
              <a:t>6/8/2023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15219-74F2-40A5-A301-8D79906E92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5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wJB7KzDEbQ?list=FL3NdhQd-vanAZx83Z9I9bGQ" TargetMode="External"/><Relationship Id="rId4" Type="http://schemas.openxmlformats.org/officeDocument/2006/relationships/hyperlink" Target="https://youtu.be/fwJB7KzDEb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llie.smith@ncclond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elp.sketchup.com/en/downloading-older-versions" TargetMode="External"/><Relationship Id="rId4" Type="http://schemas.openxmlformats.org/officeDocument/2006/relationships/hyperlink" Target="https://www.sketchup.com/plans-and-pricing/sketchup-fr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12.wdp"/><Relationship Id="rId2" Type="http://schemas.openxmlformats.org/officeDocument/2006/relationships/image" Target="../media/image10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4.png"/><Relationship Id="rId14" Type="http://schemas.microsoft.com/office/2007/relationships/hdphoto" Target="../media/hdphoto1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33600" y="838200"/>
            <a:ext cx="4572000" cy="5249704"/>
            <a:chOff x="2133600" y="456843"/>
            <a:chExt cx="4572000" cy="5249704"/>
          </a:xfrm>
        </p:grpSpPr>
        <p:sp>
          <p:nvSpPr>
            <p:cNvPr id="2" name="Rectangle 1"/>
            <p:cNvSpPr/>
            <p:nvPr/>
          </p:nvSpPr>
          <p:spPr>
            <a:xfrm>
              <a:off x="2133600" y="2286000"/>
              <a:ext cx="4572000" cy="17851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GB" sz="11000" dirty="0">
                  <a:solidFill>
                    <a:schemeClr val="bg1"/>
                  </a:solidFill>
                </a:rPr>
                <a:t>Design</a:t>
              </a:r>
              <a:endParaRPr lang="en-GB" sz="14200" dirty="0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509994" y="456843"/>
              <a:ext cx="3933513" cy="24006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9600" dirty="0">
                  <a:solidFill>
                    <a:prstClr val="white"/>
                  </a:solidFill>
                </a:rPr>
                <a:t>Interior</a:t>
              </a:r>
            </a:p>
            <a:p>
              <a:r>
                <a:rPr lang="en-GB" sz="5400" dirty="0">
                  <a:solidFill>
                    <a:prstClr val="white"/>
                  </a:solidFill>
                </a:rPr>
                <a:t>Architectural</a:t>
              </a:r>
              <a:endParaRPr lang="en-GB" sz="1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65521" y="3429000"/>
              <a:ext cx="3877986" cy="2277547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pPr lvl="0" algn="ctr"/>
              <a:r>
                <a:rPr lang="en-GB" sz="14200" dirty="0">
                  <a:solidFill>
                    <a:schemeClr val="bg1"/>
                  </a:solidFill>
                </a:rPr>
                <a:t>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530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7" t="45946" r="17185" b="135"/>
          <a:stretch/>
        </p:blipFill>
        <p:spPr bwMode="auto">
          <a:xfrm>
            <a:off x="152400" y="1223010"/>
            <a:ext cx="8874951" cy="433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71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MAXXI Art Museum Rome 2009- </a:t>
            </a:r>
            <a:r>
              <a:rPr lang="en-GB" dirty="0" err="1"/>
              <a:t>Zaha</a:t>
            </a:r>
            <a:r>
              <a:rPr lang="en-GB" dirty="0"/>
              <a:t> </a:t>
            </a:r>
            <a:r>
              <a:rPr lang="en-GB" dirty="0" err="1"/>
              <a:t>Hadid</a:t>
            </a:r>
            <a:r>
              <a:rPr lang="en-GB" dirty="0"/>
              <a:t>- Exterior and the site it sits on </a:t>
            </a:r>
          </a:p>
        </p:txBody>
      </p:sp>
    </p:spTree>
    <p:extLst>
      <p:ext uri="{BB962C8B-B14F-4D97-AF65-F5344CB8AC3E}">
        <p14:creationId xmlns:p14="http://schemas.microsoft.com/office/powerpoint/2010/main" val="811037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" y="152400"/>
            <a:ext cx="9056913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844" y="6143744"/>
            <a:ext cx="43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Vitra</a:t>
            </a:r>
            <a:r>
              <a:rPr lang="en-GB" dirty="0"/>
              <a:t> Design Museum 1989- Frank </a:t>
            </a:r>
            <a:r>
              <a:rPr lang="en-GB" dirty="0" err="1"/>
              <a:t>Gehry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48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6582"/>
            <a:ext cx="7086600" cy="558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6042966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Walt Disney Concert Hall 2003- Frank </a:t>
            </a:r>
            <a:r>
              <a:rPr lang="en-GB" dirty="0" err="1"/>
              <a:t>Gehry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30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6350137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4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9" y="381000"/>
            <a:ext cx="81579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9069" y="5967157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Armani shop NY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6572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" y="5334000"/>
            <a:ext cx="7288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Architectural drawing with Barry Berkus</a:t>
            </a:r>
            <a:endParaRPr lang="en-US" sz="3200" b="1" dirty="0"/>
          </a:p>
        </p:txBody>
      </p:sp>
      <p:pic>
        <p:nvPicPr>
          <p:cNvPr id="2" name="fwJB7KzDEbQ?list=FL3NdhQd-vanAZx83Z9I9bG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067" y="261937"/>
            <a:ext cx="8746066" cy="49196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97" y="6080468"/>
            <a:ext cx="3184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https://youtu.be/fwJB7KzDEbQ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7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34" y="10357"/>
            <a:ext cx="8229600" cy="838200"/>
          </a:xfrm>
        </p:spPr>
        <p:txBody>
          <a:bodyPr>
            <a:normAutofit/>
          </a:bodyPr>
          <a:lstStyle/>
          <a:p>
            <a:r>
              <a:rPr lang="en-GB" sz="3600" dirty="0"/>
              <a:t>IAD Design Task 2023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305800" cy="571500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r>
              <a:rPr lang="en-GB" sz="4400" b="1" dirty="0"/>
              <a:t>Task</a:t>
            </a:r>
            <a:r>
              <a:rPr lang="en-GB" sz="4400" dirty="0"/>
              <a:t>: Create a building model in card, take photos, do drawings, make in Sketchup and present in a PowerPoint</a:t>
            </a:r>
          </a:p>
          <a:p>
            <a:pPr marL="0" indent="0">
              <a:buNone/>
            </a:pPr>
            <a:r>
              <a:rPr lang="en-GB" sz="4400" b="1" dirty="0"/>
              <a:t>Aim</a:t>
            </a:r>
            <a:r>
              <a:rPr lang="en-GB" sz="4400" dirty="0"/>
              <a:t>: To create and </a:t>
            </a:r>
            <a:r>
              <a:rPr lang="en-GB" sz="4400" b="1" dirty="0"/>
              <a:t>develop</a:t>
            </a:r>
            <a:r>
              <a:rPr lang="en-GB" sz="4400" dirty="0"/>
              <a:t> an architectural design</a:t>
            </a:r>
          </a:p>
          <a:p>
            <a:pPr marL="0" indent="0">
              <a:buNone/>
            </a:pPr>
            <a:endParaRPr lang="en-GB" sz="4400" b="1" dirty="0"/>
          </a:p>
          <a:p>
            <a:pPr marL="0" indent="0">
              <a:buNone/>
            </a:pPr>
            <a:r>
              <a:rPr lang="en-GB" sz="4400" b="1" dirty="0"/>
              <a:t>Select: Choose 1x from the following and make a building as shown in the steps below</a:t>
            </a:r>
          </a:p>
          <a:p>
            <a:r>
              <a:rPr lang="en-GB" sz="4400" dirty="0"/>
              <a:t>Sky Scraper</a:t>
            </a:r>
          </a:p>
          <a:p>
            <a:r>
              <a:rPr lang="en-GB" sz="4400" dirty="0"/>
              <a:t>Bridge</a:t>
            </a:r>
          </a:p>
          <a:p>
            <a:r>
              <a:rPr lang="en-GB" sz="4400" dirty="0"/>
              <a:t>Museum</a:t>
            </a:r>
          </a:p>
          <a:p>
            <a:r>
              <a:rPr lang="en-GB" sz="4400" dirty="0"/>
              <a:t>Sports Complex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1: </a:t>
            </a:r>
            <a:r>
              <a:rPr lang="en-GB" sz="4400" dirty="0"/>
              <a:t>Create Card shapes- irregular triangle, wonky rectangles etc (you will need at least 10-15 different shapes)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2: </a:t>
            </a:r>
            <a:r>
              <a:rPr lang="en-GB" sz="4400" dirty="0"/>
              <a:t>Fold, bend, twist your card shapes to make them more 3D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3: </a:t>
            </a:r>
            <a:r>
              <a:rPr lang="en-GB" sz="4400" dirty="0"/>
              <a:t>Make your chosen building -Balance shapes against each other (no glue) to make a model (think what general shape your model needs to be- how is a bridge different to a Sky Scraper?)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4</a:t>
            </a:r>
            <a:r>
              <a:rPr lang="en-GB" sz="4400" dirty="0"/>
              <a:t>: Take photos of your model low down viewpoints  (take at least 15 photos)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5: </a:t>
            </a:r>
            <a:r>
              <a:rPr lang="en-GB" sz="4400" dirty="0"/>
              <a:t>Rearrange your card parts to make another model of the same type and take the same number of photos as above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6</a:t>
            </a:r>
            <a:r>
              <a:rPr lang="en-GB" sz="4400" dirty="0"/>
              <a:t>: Make your design in Sketchup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7: </a:t>
            </a:r>
            <a:r>
              <a:rPr lang="en-GB" sz="4400" dirty="0"/>
              <a:t>Assemble all photos, drawings &amp; Sketchup on a PowerPoint- present each model as a set of images on a page, you will have about 6-8 slides in total, each page might contain up to 5-10 photos of a single model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Step 8: </a:t>
            </a:r>
            <a:r>
              <a:rPr lang="en-GB" sz="4400" dirty="0"/>
              <a:t>Email your final PowerPoint to </a:t>
            </a:r>
            <a:r>
              <a:rPr lang="en-GB" sz="4400" dirty="0">
                <a:hlinkClick r:id="rId3"/>
              </a:rPr>
              <a:t>Ellie.smith@ncclondon.ac.uk</a:t>
            </a:r>
            <a:r>
              <a:rPr lang="en-GB" sz="4400" dirty="0"/>
              <a:t> by the 14 July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b="1" dirty="0"/>
              <a:t>About Sketchup</a:t>
            </a:r>
            <a:r>
              <a:rPr lang="en-GB" sz="4400" dirty="0"/>
              <a:t>: It’s free 3D drawing software which you can use online here </a:t>
            </a:r>
            <a:r>
              <a:rPr lang="en-GB" sz="4400" dirty="0">
                <a:hlinkClick r:id="rId4"/>
              </a:rPr>
              <a:t>https://www.sketchup.com/plans-and-pricing/sketchup-free</a:t>
            </a:r>
            <a:r>
              <a:rPr lang="en-GB" sz="4400" dirty="0"/>
              <a:t>. </a:t>
            </a:r>
            <a:r>
              <a:rPr lang="en-GB" sz="4400" u="sng" dirty="0"/>
              <a:t>DON’T install Sketchup Pro as it will only last for 30 days</a:t>
            </a:r>
            <a:r>
              <a:rPr lang="en-GB" sz="4400" dirty="0"/>
              <a:t>.  </a:t>
            </a:r>
          </a:p>
          <a:p>
            <a:pPr marL="0" indent="0">
              <a:buNone/>
            </a:pPr>
            <a:r>
              <a:rPr lang="en-GB" sz="4400" dirty="0"/>
              <a:t>There are lots of videos on YouTube on how to use Sketchup and that is the best place to start learning it.</a:t>
            </a:r>
            <a:r>
              <a:rPr lang="en-GB" sz="4400" dirty="0">
                <a:hlinkClick r:id="rId5"/>
              </a:rPr>
              <a:t> </a:t>
            </a:r>
            <a:r>
              <a:rPr lang="en-GB" sz="4400" dirty="0"/>
              <a:t>Enjoy!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Please feel free to email me if you are stuck, unsure or have any questions.  </a:t>
            </a:r>
          </a:p>
          <a:p>
            <a:pPr marL="0" indent="0">
              <a:buNone/>
            </a:pPr>
            <a:r>
              <a:rPr lang="en-GB" sz="4400" dirty="0"/>
              <a:t>Ellie Smith</a:t>
            </a:r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654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75" r="97656">
                        <a14:backgroundMark x1="54063" y1="77708" x2="71875" y2="82917"/>
                        <a14:backgroundMark x1="61094" y1="42917" x2="82969" y2="42500"/>
                        <a14:backgroundMark x1="53594" y1="68958" x2="56563" y2="67708"/>
                        <a14:backgroundMark x1="40625" y1="78958" x2="43438" y2="73750"/>
                        <a14:backgroundMark x1="15625" y1="60208" x2="19844" y2="58125"/>
                        <a14:backgroundMark x1="56094" y1="44167" x2="55937" y2="4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9496" y="4267200"/>
            <a:ext cx="2970490" cy="2227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75" r="97656">
                        <a14:backgroundMark x1="54063" y1="77708" x2="71875" y2="82917"/>
                        <a14:backgroundMark x1="61094" y1="42917" x2="82969" y2="42500"/>
                        <a14:backgroundMark x1="53594" y1="68958" x2="56563" y2="67708"/>
                        <a14:backgroundMark x1="40625" y1="78958" x2="43438" y2="73750"/>
                        <a14:backgroundMark x1="15625" y1="60208" x2="19844" y2="58125"/>
                        <a14:backgroundMark x1="56094" y1="44167" x2="55937" y2="4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3696280">
            <a:off x="6140827" y="510387"/>
            <a:ext cx="2426870" cy="182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886200"/>
            <a:ext cx="3271355" cy="2453516"/>
          </a:xfrm>
          <a:prstGeom prst="rect">
            <a:avLst/>
          </a:prstGeom>
          <a:effectLst>
            <a:outerShdw blurRad="127000" dist="1143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366" t="17848" r="11421" b="6349"/>
          <a:stretch/>
        </p:blipFill>
        <p:spPr>
          <a:xfrm rot="988674" flipH="1">
            <a:off x="702613" y="495013"/>
            <a:ext cx="5736572" cy="4015799"/>
          </a:xfrm>
          <a:prstGeom prst="rect">
            <a:avLst/>
          </a:prstGeom>
          <a:effectLst>
            <a:outerShdw blurRad="127000" dist="1143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  <a14:imgEffect>
                      <a14:artisticGlowEdges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366" t="17848" r="11421" b="6349"/>
          <a:stretch/>
        </p:blipFill>
        <p:spPr>
          <a:xfrm rot="15608184" flipH="1">
            <a:off x="6586923" y="4720466"/>
            <a:ext cx="1887528" cy="1321335"/>
          </a:xfrm>
          <a:prstGeom prst="rect">
            <a:avLst/>
          </a:prstGeom>
          <a:effectLst>
            <a:outerShdw blurRad="127000" dist="114300" dir="5400000" algn="t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875" r="97656">
                        <a14:backgroundMark x1="54063" y1="77708" x2="71875" y2="82917"/>
                        <a14:backgroundMark x1="61094" y1="42917" x2="82969" y2="42500"/>
                        <a14:backgroundMark x1="53594" y1="68958" x2="56563" y2="67708"/>
                        <a14:backgroundMark x1="40625" y1="78958" x2="43438" y2="73750"/>
                        <a14:backgroundMark x1="15625" y1="60208" x2="19844" y2="58125"/>
                        <a14:backgroundMark x1="56094" y1="44167" x2="55937" y2="41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848" y="2673608"/>
            <a:ext cx="2446499" cy="1834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84" y="6341178"/>
            <a:ext cx="6820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Layout idea and what your models might look like.  Colour has been changed on PowerPoint</a:t>
            </a:r>
          </a:p>
        </p:txBody>
      </p:sp>
    </p:spTree>
    <p:extLst>
      <p:ext uri="{BB962C8B-B14F-4D97-AF65-F5344CB8AC3E}">
        <p14:creationId xmlns:p14="http://schemas.microsoft.com/office/powerpoint/2010/main" val="37785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38200"/>
            <a:ext cx="3712786" cy="4950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4" b="89901" l="9852" r="94417">
                        <a14:foregroundMark x1="16585" y1="75000" x2="16092" y2="83251"/>
                        <a14:foregroundMark x1="15107" y1="85345" x2="14778" y2="81897"/>
                        <a14:foregroundMark x1="17241" y1="72537" x2="16913" y2="742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838200"/>
            <a:ext cx="3712786" cy="4950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2674" y="5943600"/>
            <a:ext cx="332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 of model with background removed-</a:t>
            </a:r>
          </a:p>
          <a:p>
            <a:r>
              <a:rPr lang="en-GB" sz="1400" dirty="0"/>
              <a:t>You can do this in PowerPoint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943599"/>
            <a:ext cx="25797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Photo of model with background</a:t>
            </a:r>
          </a:p>
        </p:txBody>
      </p:sp>
    </p:spTree>
    <p:extLst>
      <p:ext uri="{BB962C8B-B14F-4D97-AF65-F5344CB8AC3E}">
        <p14:creationId xmlns:p14="http://schemas.microsoft.com/office/powerpoint/2010/main" val="3530939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1"/>
            <a:ext cx="2819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9600" y="4038600"/>
            <a:ext cx="8534400" cy="2057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27" l="9836" r="938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1906889"/>
            <a:ext cx="2133600" cy="2277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28" b="95270" l="2203" r="962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6779" y="340912"/>
            <a:ext cx="1665042" cy="16283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775" r="100000">
                        <a14:foregroundMark x1="27811" y1="42989" x2="57002" y2="81149"/>
                        <a14:foregroundMark x1="55030" y1="39540" x2="70020" y2="86437"/>
                        <a14:foregroundMark x1="27022" y1="74483" x2="39645" y2="77931"/>
                        <a14:foregroundMark x1="65089" y1="35402" x2="67456" y2="250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754" y="3712912"/>
            <a:ext cx="3197246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66" b="100000" l="1873" r="9569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403302"/>
            <a:ext cx="5867400" cy="52850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0464" y="6375447"/>
            <a:ext cx="2497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Create drawings of your models</a:t>
            </a:r>
          </a:p>
        </p:txBody>
      </p:sp>
    </p:spTree>
    <p:extLst>
      <p:ext uri="{BB962C8B-B14F-4D97-AF65-F5344CB8AC3E}">
        <p14:creationId xmlns:p14="http://schemas.microsoft.com/office/powerpoint/2010/main" val="280943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533401"/>
            <a:ext cx="537566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50" b="99095" l="2703" r="939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493" y="4105508"/>
            <a:ext cx="2508250" cy="2304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95" b="99512" l="0" r="100000">
                        <a14:foregroundMark x1="67529" y1="18537" x2="79310" y2="86829"/>
                        <a14:foregroundMark x1="86494" y1="20244" x2="87644" y2="92683"/>
                        <a14:foregroundMark x1="52011" y1="53171" x2="31897" y2="87073"/>
                        <a14:foregroundMark x1="45115" y1="91951" x2="68678" y2="92927"/>
                        <a14:foregroundMark x1="61494" y1="13659" x2="59195" y2="22927"/>
                        <a14:foregroundMark x1="88793" y1="8780" x2="83908" y2="17561"/>
                        <a14:foregroundMark x1="79885" y1="16341" x2="77586" y2="25854"/>
                        <a14:foregroundMark x1="60345" y1="11707" x2="60057" y2="12927"/>
                        <a14:foregroundMark x1="63506" y1="12683" x2="63506" y2="134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7431" y="4290936"/>
            <a:ext cx="1798948" cy="2119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9" b="96585" l="3874" r="98063">
                        <a14:foregroundMark x1="28329" y1="28049" x2="41404" y2="87561"/>
                        <a14:foregroundMark x1="15496" y1="33659" x2="30024" y2="47073"/>
                        <a14:foregroundMark x1="26634" y1="15854" x2="26392" y2="27561"/>
                        <a14:foregroundMark x1="36077" y1="35610" x2="58838" y2="79512"/>
                        <a14:foregroundMark x1="28329" y1="66829" x2="29782" y2="83659"/>
                        <a14:foregroundMark x1="37772" y1="91951" x2="80872" y2="90244"/>
                        <a14:foregroundMark x1="80387" y1="81220" x2="74576" y2="56585"/>
                        <a14:foregroundMark x1="59806" y1="50976" x2="66828" y2="65854"/>
                        <a14:foregroundMark x1="51332" y1="82927" x2="67797" y2="78293"/>
                        <a14:foregroundMark x1="61259" y1="64146" x2="57627" y2="55122"/>
                        <a14:foregroundMark x1="48426" y1="43171" x2="50121" y2="36585"/>
                        <a14:foregroundMark x1="83535" y1="17317" x2="82809" y2="22195"/>
                        <a14:foregroundMark x1="82567" y1="45122" x2="82082" y2="60244"/>
                        <a14:foregroundMark x1="56901" y1="16585" x2="63196" y2="12439"/>
                        <a14:foregroundMark x1="31719" y1="89512" x2="37046" y2="89268"/>
                        <a14:foregroundMark x1="32203" y1="88293" x2="32203" y2="88293"/>
                        <a14:foregroundMark x1="59806" y1="87805" x2="65133" y2="86585"/>
                        <a14:foregroundMark x1="74334" y1="89268" x2="78450" y2="85854"/>
                        <a14:foregroundMark x1="25424" y1="86829" x2="27603" y2="87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263058"/>
            <a:ext cx="2262633" cy="22461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172200"/>
            <a:ext cx="7315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6172200"/>
            <a:ext cx="8458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633" l="40000" r="60769"/>
                    </a14:imgEffect>
                    <a14:imgEffect>
                      <a14:saturation sat="226000"/>
                    </a14:imgEffect>
                  </a14:imgLayer>
                </a14:imgProps>
              </a:ext>
            </a:extLst>
          </a:blip>
          <a:srcRect l="40330" r="39450"/>
          <a:stretch/>
        </p:blipFill>
        <p:spPr>
          <a:xfrm>
            <a:off x="2694288" y="5838887"/>
            <a:ext cx="124947" cy="347678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563" b="98633" l="40000" r="60769"/>
                    </a14:imgEffect>
                    <a14:imgEffect>
                      <a14:saturation sat="226000"/>
                    </a14:imgEffect>
                  </a14:imgLayer>
                </a14:imgProps>
              </a:ext>
            </a:extLst>
          </a:blip>
          <a:srcRect l="40330" r="39450"/>
          <a:stretch/>
        </p:blipFill>
        <p:spPr>
          <a:xfrm>
            <a:off x="4227080" y="5867399"/>
            <a:ext cx="113482" cy="315777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3865" y="6337631"/>
            <a:ext cx="689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Sketchup drawing based on a Card Model with added Silhouette people</a:t>
            </a:r>
          </a:p>
        </p:txBody>
      </p:sp>
      <p:pic>
        <p:nvPicPr>
          <p:cNvPr id="1026" name="Picture 2" descr="Silhouette Ma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6513"/>
          <a:stretch/>
        </p:blipFill>
        <p:spPr bwMode="auto">
          <a:xfrm flipH="1">
            <a:off x="4031013" y="5867399"/>
            <a:ext cx="150285" cy="3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ilhouette Ma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6513"/>
          <a:stretch/>
        </p:blipFill>
        <p:spPr bwMode="auto">
          <a:xfrm flipH="1">
            <a:off x="2813822" y="5855553"/>
            <a:ext cx="150285" cy="35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ilhouette Ma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6513"/>
          <a:stretch/>
        </p:blipFill>
        <p:spPr bwMode="auto">
          <a:xfrm flipH="1">
            <a:off x="3609613" y="2387468"/>
            <a:ext cx="124186" cy="2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ilhouette Man Images, Stock Photos &amp; Vectors | Shutterstock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33" r="26513"/>
          <a:stretch/>
        </p:blipFill>
        <p:spPr bwMode="auto">
          <a:xfrm flipH="1">
            <a:off x="2209800" y="3430459"/>
            <a:ext cx="200386" cy="46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7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/>
              <a:t>Real examples of Wonky Building Design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68887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46776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4635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MAXXI Art Museum Rome 2009- Zaha Hadid</a:t>
            </a:r>
          </a:p>
        </p:txBody>
      </p:sp>
    </p:spTree>
    <p:extLst>
      <p:ext uri="{BB962C8B-B14F-4D97-AF65-F5344CB8AC3E}">
        <p14:creationId xmlns:p14="http://schemas.microsoft.com/office/powerpoint/2010/main" val="3486590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" y="152400"/>
            <a:ext cx="892046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248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MAXXI Art Museum Rome 2009- </a:t>
            </a:r>
            <a:r>
              <a:rPr lang="en-GB" dirty="0" err="1"/>
              <a:t>Zaha</a:t>
            </a:r>
            <a:r>
              <a:rPr lang="en-GB" dirty="0"/>
              <a:t> </a:t>
            </a:r>
            <a:r>
              <a:rPr lang="en-GB" dirty="0" err="1"/>
              <a:t>Hadid</a:t>
            </a:r>
            <a:r>
              <a:rPr lang="en-GB" dirty="0"/>
              <a:t>- The Interior</a:t>
            </a:r>
          </a:p>
        </p:txBody>
      </p:sp>
    </p:spTree>
    <p:extLst>
      <p:ext uri="{BB962C8B-B14F-4D97-AF65-F5344CB8AC3E}">
        <p14:creationId xmlns:p14="http://schemas.microsoft.com/office/powerpoint/2010/main" val="893134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CF4950D4902439A19093E0C337AB2" ma:contentTypeVersion="13" ma:contentTypeDescription="Create a new document." ma:contentTypeScope="" ma:versionID="10b9db97e272b59acb0a75519ed34267">
  <xsd:schema xmlns:xsd="http://www.w3.org/2001/XMLSchema" xmlns:xs="http://www.w3.org/2001/XMLSchema" xmlns:p="http://schemas.microsoft.com/office/2006/metadata/properties" xmlns:ns3="5f1efc41-3a55-4faa-bf44-8de8b0320cbe" xmlns:ns4="e352995b-4b7d-42e0-99cf-b40c69755096" targetNamespace="http://schemas.microsoft.com/office/2006/metadata/properties" ma:root="true" ma:fieldsID="ab33ad90742b375596b44b4eaf9cbfe6" ns3:_="" ns4:_="">
    <xsd:import namespace="5f1efc41-3a55-4faa-bf44-8de8b0320cbe"/>
    <xsd:import namespace="e352995b-4b7d-42e0-99cf-b40c697550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1efc41-3a55-4faa-bf44-8de8b0320c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2995b-4b7d-42e0-99cf-b40c69755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F57D14-FED1-4F48-B9A1-8EF31021DD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1efc41-3a55-4faa-bf44-8de8b0320cbe"/>
    <ds:schemaRef ds:uri="e352995b-4b7d-42e0-99cf-b40c69755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5AE52B-459A-4C45-B83F-8EC7AA2C32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58B4C4-101C-4580-92F8-F2BD410CB6B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352995b-4b7d-42e0-99cf-b40c69755096"/>
    <ds:schemaRef ds:uri="5f1efc41-3a55-4faa-bf44-8de8b0320cb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13219</TotalTime>
  <Words>456</Words>
  <Application>Microsoft Office PowerPoint</Application>
  <PresentationFormat>On-screen Show (4:3)</PresentationFormat>
  <Paragraphs>51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IAD Design Task 2023</vt:lpstr>
      <vt:lpstr>PowerPoint Presentation</vt:lpstr>
      <vt:lpstr>PowerPoint Presentation</vt:lpstr>
      <vt:lpstr>PowerPoint Presentation</vt:lpstr>
      <vt:lpstr>PowerPoint Presentation</vt:lpstr>
      <vt:lpstr>Real examples of Wonky Building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Gehry</dc:title>
  <dc:creator>PAD</dc:creator>
  <cp:lastModifiedBy>Paul Douglas</cp:lastModifiedBy>
  <cp:revision>71</cp:revision>
  <dcterms:created xsi:type="dcterms:W3CDTF">2013-09-23T20:32:51Z</dcterms:created>
  <dcterms:modified xsi:type="dcterms:W3CDTF">2023-06-08T10:44:51Z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0x010100FB5CF4950D4902439A19093E0C337AB2</vt:lpwstr>
  </property>
</Properties>
</file>